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08" r:id="rId2"/>
    <p:sldId id="1109" r:id="rId3"/>
    <p:sldId id="1110" r:id="rId4"/>
    <p:sldId id="111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11762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337. NA DAHNA PHUM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739138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Bury Thy Sorrow</a:t>
            </a:r>
          </a:p>
          <a:p>
            <a:r>
              <a:rPr lang="en-US" sz="1500" dirty="0"/>
              <a:t>Isa. 35:10</a:t>
            </a:r>
          </a:p>
          <a:p>
            <a:r>
              <a:rPr lang="en-US" sz="1500" dirty="0"/>
              <a:t>Mary A. Bachelor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2987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phatakpi’n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388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49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sang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gen in.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7103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337. NA DAHNA PHUM IN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2018-12-14T15:28:19Z</dcterms:modified>
</cp:coreProperties>
</file>